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</p:sldIdLst>
  <p:sldSz cx="5715000" cy="952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996731-4B41-4CA4-96DC-20E8E569A9F1}" v="1" dt="2024-10-25T09:03:53.9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660"/>
  </p:normalViewPr>
  <p:slideViewPr>
    <p:cSldViewPr snapToGrid="0">
      <p:cViewPr>
        <p:scale>
          <a:sx n="100" d="100"/>
          <a:sy n="100" d="100"/>
        </p:scale>
        <p:origin x="2310" y="20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貴昭 植村" userId="9d83b35e6958bbc5" providerId="LiveId" clId="{A2996731-4B41-4CA4-96DC-20E8E569A9F1}"/>
    <pc:docChg chg="undo custSel modSld">
      <pc:chgData name="貴昭 植村" userId="9d83b35e6958bbc5" providerId="LiveId" clId="{A2996731-4B41-4CA4-96DC-20E8E569A9F1}" dt="2024-10-25T09:05:53.779" v="88" actId="1076"/>
      <pc:docMkLst>
        <pc:docMk/>
      </pc:docMkLst>
      <pc:sldChg chg="modSp mod">
        <pc:chgData name="貴昭 植村" userId="9d83b35e6958bbc5" providerId="LiveId" clId="{A2996731-4B41-4CA4-96DC-20E8E569A9F1}" dt="2024-10-25T09:05:53.779" v="88" actId="1076"/>
        <pc:sldMkLst>
          <pc:docMk/>
          <pc:sldMk cId="24768047" sldId="256"/>
        </pc:sldMkLst>
        <pc:spChg chg="mod">
          <ac:chgData name="貴昭 植村" userId="9d83b35e6958bbc5" providerId="LiveId" clId="{A2996731-4B41-4CA4-96DC-20E8E569A9F1}" dt="2024-10-25T09:05:53.779" v="88" actId="1076"/>
          <ac:spMkLst>
            <pc:docMk/>
            <pc:sldMk cId="24768047" sldId="256"/>
            <ac:spMk id="3" creationId="{732E6F66-0E3C-B449-2CD0-80C9FCA8B499}"/>
          </ac:spMkLst>
        </pc:spChg>
        <pc:spChg chg="mod">
          <ac:chgData name="貴昭 植村" userId="9d83b35e6958bbc5" providerId="LiveId" clId="{A2996731-4B41-4CA4-96DC-20E8E569A9F1}" dt="2024-10-25T09:05:47.908" v="87" actId="1076"/>
          <ac:spMkLst>
            <pc:docMk/>
            <pc:sldMk cId="24768047" sldId="256"/>
            <ac:spMk id="4" creationId="{EE7CA5B0-08C9-2F53-7377-CC469BF77EAC}"/>
          </ac:spMkLst>
        </pc:spChg>
        <pc:spChg chg="mod">
          <ac:chgData name="貴昭 植村" userId="9d83b35e6958bbc5" providerId="LiveId" clId="{A2996731-4B41-4CA4-96DC-20E8E569A9F1}" dt="2024-10-25T09:05:47.908" v="87" actId="1076"/>
          <ac:spMkLst>
            <pc:docMk/>
            <pc:sldMk cId="24768047" sldId="256"/>
            <ac:spMk id="5" creationId="{BAB9ABFD-A1A9-0EE0-D8BA-7A0000901D9D}"/>
          </ac:spMkLst>
        </pc:spChg>
        <pc:spChg chg="mod">
          <ac:chgData name="貴昭 植村" userId="9d83b35e6958bbc5" providerId="LiveId" clId="{A2996731-4B41-4CA4-96DC-20E8E569A9F1}" dt="2024-10-25T09:05:47.908" v="87" actId="1076"/>
          <ac:spMkLst>
            <pc:docMk/>
            <pc:sldMk cId="24768047" sldId="256"/>
            <ac:spMk id="6" creationId="{AA3BD862-3A67-3E58-BC01-F0DC31497A8C}"/>
          </ac:spMkLst>
        </pc:spChg>
      </pc:sldChg>
    </pc:docChg>
  </pc:docChgLst>
  <pc:docChgLst>
    <pc:chgData name="貴昭 植村" userId="9d83b35e6958bbc5" providerId="LiveId" clId="{ED1FC9B8-1C2C-4B01-BC08-94C919E4BA57}"/>
    <pc:docChg chg="modSld">
      <pc:chgData name="貴昭 植村" userId="9d83b35e6958bbc5" providerId="LiveId" clId="{ED1FC9B8-1C2C-4B01-BC08-94C919E4BA57}" dt="2024-10-23T04:51:43.144" v="2" actId="1076"/>
      <pc:docMkLst>
        <pc:docMk/>
      </pc:docMkLst>
      <pc:sldChg chg="modSp mod">
        <pc:chgData name="貴昭 植村" userId="9d83b35e6958bbc5" providerId="LiveId" clId="{ED1FC9B8-1C2C-4B01-BC08-94C919E4BA57}" dt="2024-10-23T04:51:43.144" v="2" actId="1076"/>
        <pc:sldMkLst>
          <pc:docMk/>
          <pc:sldMk cId="24768047" sldId="256"/>
        </pc:sldMkLst>
        <pc:spChg chg="mod">
          <ac:chgData name="貴昭 植村" userId="9d83b35e6958bbc5" providerId="LiveId" clId="{ED1FC9B8-1C2C-4B01-BC08-94C919E4BA57}" dt="2024-10-23T04:51:43.144" v="2" actId="1076"/>
          <ac:spMkLst>
            <pc:docMk/>
            <pc:sldMk cId="24768047" sldId="256"/>
            <ac:spMk id="3" creationId="{732E6F66-0E3C-B449-2CD0-80C9FCA8B49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7783" y="155884"/>
            <a:ext cx="4219435" cy="331611"/>
          </a:xfrm>
        </p:spPr>
        <p:txBody>
          <a:bodyPr anchor="b">
            <a:normAutofit/>
          </a:bodyPr>
          <a:lstStyle>
            <a:lvl1pPr algn="ctr">
              <a:defRPr sz="6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7783" y="500283"/>
            <a:ext cx="4219435" cy="229967"/>
          </a:xfrm>
        </p:spPr>
        <p:txBody>
          <a:bodyPr/>
          <a:lstStyle>
            <a:lvl1pPr marL="0" indent="0" algn="ctr">
              <a:buNone/>
              <a:defRPr sz="333"/>
            </a:lvl1pPr>
            <a:lvl2pPr marL="63505" indent="0" algn="ctr">
              <a:buNone/>
              <a:defRPr sz="278"/>
            </a:lvl2pPr>
            <a:lvl3pPr marL="127010" indent="0" algn="ctr">
              <a:buNone/>
              <a:defRPr sz="250"/>
            </a:lvl3pPr>
            <a:lvl4pPr marL="190515" indent="0" algn="ctr">
              <a:buNone/>
              <a:defRPr sz="222"/>
            </a:lvl4pPr>
            <a:lvl5pPr marL="254020" indent="0" algn="ctr">
              <a:buNone/>
              <a:defRPr sz="222"/>
            </a:lvl5pPr>
            <a:lvl6pPr marL="317525" indent="0" algn="ctr">
              <a:buNone/>
              <a:defRPr sz="222"/>
            </a:lvl6pPr>
            <a:lvl7pPr marL="381030" indent="0" algn="ctr">
              <a:buNone/>
              <a:defRPr sz="222"/>
            </a:lvl7pPr>
            <a:lvl8pPr marL="444536" indent="0" algn="ctr">
              <a:buNone/>
              <a:defRPr sz="222"/>
            </a:lvl8pPr>
            <a:lvl9pPr marL="508041" indent="0" algn="ctr">
              <a:buNone/>
              <a:defRPr sz="222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C77F-DE5B-4836-9FF6-FB1476D99217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94CB-CC2A-43D9-8634-68AD2EA4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6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346" y="595746"/>
            <a:ext cx="4859796" cy="113799"/>
          </a:xfrm>
        </p:spPr>
        <p:txBody>
          <a:bodyPr anchor="b">
            <a:normAutofit/>
          </a:bodyPr>
          <a:lstStyle>
            <a:lvl1pPr>
              <a:defRPr sz="3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8346" y="86294"/>
            <a:ext cx="4859796" cy="46940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444"/>
            </a:lvl1pPr>
            <a:lvl2pPr marL="63505" indent="0">
              <a:buNone/>
              <a:defRPr sz="389"/>
            </a:lvl2pPr>
            <a:lvl3pPr marL="127010" indent="0">
              <a:buNone/>
              <a:defRPr sz="333"/>
            </a:lvl3pPr>
            <a:lvl4pPr marL="190515" indent="0">
              <a:buNone/>
              <a:defRPr sz="278"/>
            </a:lvl4pPr>
            <a:lvl5pPr marL="254020" indent="0">
              <a:buNone/>
              <a:defRPr sz="278"/>
            </a:lvl5pPr>
            <a:lvl6pPr marL="317525" indent="0">
              <a:buNone/>
              <a:defRPr sz="278"/>
            </a:lvl6pPr>
            <a:lvl7pPr marL="381030" indent="0">
              <a:buNone/>
              <a:defRPr sz="278"/>
            </a:lvl7pPr>
            <a:lvl8pPr marL="444536" indent="0">
              <a:buNone/>
              <a:defRPr sz="278"/>
            </a:lvl8pPr>
            <a:lvl9pPr marL="508041" indent="0">
              <a:buNone/>
              <a:defRPr sz="27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8341" y="709545"/>
            <a:ext cx="4859062" cy="94788"/>
          </a:xfrm>
        </p:spPr>
        <p:txBody>
          <a:bodyPr>
            <a:normAutofit/>
          </a:bodyPr>
          <a:lstStyle>
            <a:lvl1pPr marL="0" indent="0" algn="ctr">
              <a:buNone/>
              <a:defRPr sz="250"/>
            </a:lvl1pPr>
            <a:lvl2pPr marL="63505" indent="0">
              <a:buNone/>
              <a:defRPr sz="194"/>
            </a:lvl2pPr>
            <a:lvl3pPr marL="127010" indent="0">
              <a:buNone/>
              <a:defRPr sz="167"/>
            </a:lvl3pPr>
            <a:lvl4pPr marL="190515" indent="0">
              <a:buNone/>
              <a:defRPr sz="139"/>
            </a:lvl4pPr>
            <a:lvl5pPr marL="254020" indent="0">
              <a:buNone/>
              <a:defRPr sz="139"/>
            </a:lvl5pPr>
            <a:lvl6pPr marL="317525" indent="0">
              <a:buNone/>
              <a:defRPr sz="139"/>
            </a:lvl6pPr>
            <a:lvl7pPr marL="381030" indent="0">
              <a:buNone/>
              <a:defRPr sz="139"/>
            </a:lvl7pPr>
            <a:lvl8pPr marL="444536" indent="0">
              <a:buNone/>
              <a:defRPr sz="139"/>
            </a:lvl8pPr>
            <a:lvl9pPr marL="508041" indent="0">
              <a:buNone/>
              <a:defRPr sz="1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C77F-DE5B-4836-9FF6-FB1476D99217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94CB-CC2A-43D9-8634-68AD2EA4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62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341" y="84667"/>
            <a:ext cx="4853326" cy="475675"/>
          </a:xfrm>
        </p:spPr>
        <p:txBody>
          <a:bodyPr anchor="ctr"/>
          <a:lstStyle>
            <a:lvl1pPr>
              <a:defRPr sz="44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8342" y="584003"/>
            <a:ext cx="4853325" cy="221137"/>
          </a:xfrm>
        </p:spPr>
        <p:txBody>
          <a:bodyPr anchor="ctr"/>
          <a:lstStyle>
            <a:lvl1pPr marL="0" indent="0" algn="ctr">
              <a:buNone/>
              <a:defRPr sz="222"/>
            </a:lvl1pPr>
            <a:lvl2pPr marL="63505" indent="0">
              <a:buNone/>
              <a:defRPr sz="194"/>
            </a:lvl2pPr>
            <a:lvl3pPr marL="127010" indent="0">
              <a:buNone/>
              <a:defRPr sz="167"/>
            </a:lvl3pPr>
            <a:lvl4pPr marL="190515" indent="0">
              <a:buNone/>
              <a:defRPr sz="139"/>
            </a:lvl4pPr>
            <a:lvl5pPr marL="254020" indent="0">
              <a:buNone/>
              <a:defRPr sz="139"/>
            </a:lvl5pPr>
            <a:lvl6pPr marL="317525" indent="0">
              <a:buNone/>
              <a:defRPr sz="139"/>
            </a:lvl6pPr>
            <a:lvl7pPr marL="381030" indent="0">
              <a:buNone/>
              <a:defRPr sz="139"/>
            </a:lvl7pPr>
            <a:lvl8pPr marL="444536" indent="0">
              <a:buNone/>
              <a:defRPr sz="139"/>
            </a:lvl8pPr>
            <a:lvl9pPr marL="508041" indent="0">
              <a:buNone/>
              <a:defRPr sz="1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C77F-DE5B-4836-9FF6-FB1476D99217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94CB-CC2A-43D9-8634-68AD2EA4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376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912" y="84667"/>
            <a:ext cx="4360665" cy="415681"/>
          </a:xfrm>
        </p:spPr>
        <p:txBody>
          <a:bodyPr anchor="ctr"/>
          <a:lstStyle>
            <a:lvl1pPr>
              <a:defRPr sz="44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06552" y="501394"/>
            <a:ext cx="4102640" cy="59279"/>
          </a:xfrm>
        </p:spPr>
        <p:txBody>
          <a:bodyPr anchor="t">
            <a:normAutofit/>
          </a:bodyPr>
          <a:lstStyle>
            <a:lvl1pPr marL="0" indent="0" algn="r">
              <a:buNone/>
              <a:defRPr sz="194"/>
            </a:lvl1pPr>
            <a:lvl2pPr marL="63505" indent="0">
              <a:buNone/>
              <a:defRPr sz="194"/>
            </a:lvl2pPr>
            <a:lvl3pPr marL="127010" indent="0">
              <a:buNone/>
              <a:defRPr sz="167"/>
            </a:lvl3pPr>
            <a:lvl4pPr marL="190515" indent="0">
              <a:buNone/>
              <a:defRPr sz="139"/>
            </a:lvl4pPr>
            <a:lvl5pPr marL="254020" indent="0">
              <a:buNone/>
              <a:defRPr sz="139"/>
            </a:lvl5pPr>
            <a:lvl6pPr marL="317525" indent="0">
              <a:buNone/>
              <a:defRPr sz="139"/>
            </a:lvl6pPr>
            <a:lvl7pPr marL="381030" indent="0">
              <a:buNone/>
              <a:defRPr sz="139"/>
            </a:lvl7pPr>
            <a:lvl8pPr marL="444536" indent="0">
              <a:buNone/>
              <a:defRPr sz="139"/>
            </a:lvl8pPr>
            <a:lvl9pPr marL="508041" indent="0">
              <a:buNone/>
              <a:defRPr sz="1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8341" y="584003"/>
            <a:ext cx="4853326" cy="220331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2"/>
            </a:lvl1pPr>
            <a:lvl2pPr marL="63505" indent="0">
              <a:buNone/>
              <a:defRPr sz="194"/>
            </a:lvl2pPr>
            <a:lvl3pPr marL="127010" indent="0">
              <a:buNone/>
              <a:defRPr sz="167"/>
            </a:lvl3pPr>
            <a:lvl4pPr marL="190515" indent="0">
              <a:buNone/>
              <a:defRPr sz="139"/>
            </a:lvl4pPr>
            <a:lvl5pPr marL="254020" indent="0">
              <a:buNone/>
              <a:defRPr sz="139"/>
            </a:lvl5pPr>
            <a:lvl6pPr marL="317525" indent="0">
              <a:buNone/>
              <a:defRPr sz="139"/>
            </a:lvl6pPr>
            <a:lvl7pPr marL="381030" indent="0">
              <a:buNone/>
              <a:defRPr sz="139"/>
            </a:lvl7pPr>
            <a:lvl8pPr marL="444536" indent="0">
              <a:buNone/>
              <a:defRPr sz="139"/>
            </a:lvl8pPr>
            <a:lvl9pPr marL="508041" indent="0">
              <a:buNone/>
              <a:defRPr sz="1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C77F-DE5B-4836-9FF6-FB1476D99217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94CB-CC2A-43D9-8634-68AD2EA4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392162" y="102117"/>
            <a:ext cx="285750" cy="81219"/>
          </a:xfrm>
          <a:prstGeom prst="rect">
            <a:avLst/>
          </a:prstGeom>
        </p:spPr>
        <p:txBody>
          <a:bodyPr vert="horz" lIns="12700" tIns="6350" rIns="12700" bIns="635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111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95917" y="412791"/>
            <a:ext cx="285750" cy="81219"/>
          </a:xfrm>
          <a:prstGeom prst="rect">
            <a:avLst/>
          </a:prstGeom>
        </p:spPr>
        <p:txBody>
          <a:bodyPr vert="horz" lIns="12700" tIns="6350" rIns="12700" bIns="635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111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1793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347" y="295409"/>
            <a:ext cx="4854060" cy="348866"/>
          </a:xfrm>
        </p:spPr>
        <p:txBody>
          <a:bodyPr anchor="b"/>
          <a:lstStyle>
            <a:lvl1pPr>
              <a:defRPr sz="44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8341" y="645910"/>
            <a:ext cx="4853326" cy="158423"/>
          </a:xfrm>
        </p:spPr>
        <p:txBody>
          <a:bodyPr anchor="t"/>
          <a:lstStyle>
            <a:lvl1pPr marL="0" indent="0" algn="ctr">
              <a:buNone/>
              <a:defRPr sz="222"/>
            </a:lvl1pPr>
            <a:lvl2pPr marL="63505" indent="0">
              <a:buNone/>
              <a:defRPr sz="194"/>
            </a:lvl2pPr>
            <a:lvl3pPr marL="127010" indent="0">
              <a:buNone/>
              <a:defRPr sz="167"/>
            </a:lvl3pPr>
            <a:lvl4pPr marL="190515" indent="0">
              <a:buNone/>
              <a:defRPr sz="139"/>
            </a:lvl4pPr>
            <a:lvl5pPr marL="254020" indent="0">
              <a:buNone/>
              <a:defRPr sz="139"/>
            </a:lvl5pPr>
            <a:lvl6pPr marL="317525" indent="0">
              <a:buNone/>
              <a:defRPr sz="139"/>
            </a:lvl6pPr>
            <a:lvl7pPr marL="381030" indent="0">
              <a:buNone/>
              <a:defRPr sz="139"/>
            </a:lvl7pPr>
            <a:lvl8pPr marL="444536" indent="0">
              <a:buNone/>
              <a:defRPr sz="139"/>
            </a:lvl8pPr>
            <a:lvl9pPr marL="508041" indent="0">
              <a:buNone/>
              <a:defRPr sz="1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C77F-DE5B-4836-9FF6-FB1476D99217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94CB-CC2A-43D9-8634-68AD2EA4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591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8341" y="84667"/>
            <a:ext cx="4853326" cy="18410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28341" y="290044"/>
            <a:ext cx="1546386" cy="114348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333" b="0">
                <a:solidFill>
                  <a:schemeClr val="tx1"/>
                </a:solidFill>
              </a:defRPr>
            </a:lvl1pPr>
            <a:lvl2pPr marL="63505" indent="0">
              <a:buNone/>
              <a:defRPr sz="278" b="1"/>
            </a:lvl2pPr>
            <a:lvl3pPr marL="127010" indent="0">
              <a:buNone/>
              <a:defRPr sz="250" b="1"/>
            </a:lvl3pPr>
            <a:lvl4pPr marL="190515" indent="0">
              <a:buNone/>
              <a:defRPr sz="222" b="1"/>
            </a:lvl4pPr>
            <a:lvl5pPr marL="254020" indent="0">
              <a:buNone/>
              <a:defRPr sz="222" b="1"/>
            </a:lvl5pPr>
            <a:lvl6pPr marL="317525" indent="0">
              <a:buNone/>
              <a:defRPr sz="222" b="1"/>
            </a:lvl6pPr>
            <a:lvl7pPr marL="381030" indent="0">
              <a:buNone/>
              <a:defRPr sz="222" b="1"/>
            </a:lvl7pPr>
            <a:lvl8pPr marL="444536" indent="0">
              <a:buNone/>
              <a:defRPr sz="222" b="1"/>
            </a:lvl8pPr>
            <a:lvl9pPr marL="508041" indent="0">
              <a:buNone/>
              <a:defRPr sz="22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428341" y="404392"/>
            <a:ext cx="1546386" cy="399941"/>
          </a:xfrm>
        </p:spPr>
        <p:txBody>
          <a:bodyPr anchor="t">
            <a:normAutofit/>
          </a:bodyPr>
          <a:lstStyle>
            <a:lvl1pPr marL="0" indent="0" algn="ctr">
              <a:buNone/>
              <a:defRPr sz="194"/>
            </a:lvl1pPr>
            <a:lvl2pPr marL="63505" indent="0">
              <a:buNone/>
              <a:defRPr sz="167"/>
            </a:lvl2pPr>
            <a:lvl3pPr marL="127010" indent="0">
              <a:buNone/>
              <a:defRPr sz="139"/>
            </a:lvl3pPr>
            <a:lvl4pPr marL="190515" indent="0">
              <a:buNone/>
              <a:defRPr sz="125"/>
            </a:lvl4pPr>
            <a:lvl5pPr marL="254020" indent="0">
              <a:buNone/>
              <a:defRPr sz="125"/>
            </a:lvl5pPr>
            <a:lvl6pPr marL="317525" indent="0">
              <a:buNone/>
              <a:defRPr sz="125"/>
            </a:lvl6pPr>
            <a:lvl7pPr marL="381030" indent="0">
              <a:buNone/>
              <a:defRPr sz="125"/>
            </a:lvl7pPr>
            <a:lvl8pPr marL="444536" indent="0">
              <a:buNone/>
              <a:defRPr sz="125"/>
            </a:lvl8pPr>
            <a:lvl9pPr marL="508041" indent="0">
              <a:buNone/>
              <a:defRPr sz="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83537" y="290044"/>
            <a:ext cx="1546199" cy="114348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333" b="0">
                <a:solidFill>
                  <a:schemeClr val="tx1"/>
                </a:solidFill>
              </a:defRPr>
            </a:lvl1pPr>
            <a:lvl2pPr marL="63505" indent="0">
              <a:buNone/>
              <a:defRPr sz="278" b="1"/>
            </a:lvl2pPr>
            <a:lvl3pPr marL="127010" indent="0">
              <a:buNone/>
              <a:defRPr sz="250" b="1"/>
            </a:lvl3pPr>
            <a:lvl4pPr marL="190515" indent="0">
              <a:buNone/>
              <a:defRPr sz="222" b="1"/>
            </a:lvl4pPr>
            <a:lvl5pPr marL="254020" indent="0">
              <a:buNone/>
              <a:defRPr sz="222" b="1"/>
            </a:lvl5pPr>
            <a:lvl6pPr marL="317525" indent="0">
              <a:buNone/>
              <a:defRPr sz="222" b="1"/>
            </a:lvl6pPr>
            <a:lvl7pPr marL="381030" indent="0">
              <a:buNone/>
              <a:defRPr sz="222" b="1"/>
            </a:lvl7pPr>
            <a:lvl8pPr marL="444536" indent="0">
              <a:buNone/>
              <a:defRPr sz="222" b="1"/>
            </a:lvl8pPr>
            <a:lvl9pPr marL="508041" indent="0">
              <a:buNone/>
              <a:defRPr sz="22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083537" y="404392"/>
            <a:ext cx="1546791" cy="399941"/>
          </a:xfrm>
        </p:spPr>
        <p:txBody>
          <a:bodyPr anchor="t">
            <a:normAutofit/>
          </a:bodyPr>
          <a:lstStyle>
            <a:lvl1pPr marL="0" indent="0" algn="ctr">
              <a:buNone/>
              <a:defRPr sz="194"/>
            </a:lvl1pPr>
            <a:lvl2pPr marL="63505" indent="0">
              <a:buNone/>
              <a:defRPr sz="167"/>
            </a:lvl2pPr>
            <a:lvl3pPr marL="127010" indent="0">
              <a:buNone/>
              <a:defRPr sz="139"/>
            </a:lvl3pPr>
            <a:lvl4pPr marL="190515" indent="0">
              <a:buNone/>
              <a:defRPr sz="125"/>
            </a:lvl4pPr>
            <a:lvl5pPr marL="254020" indent="0">
              <a:buNone/>
              <a:defRPr sz="125"/>
            </a:lvl5pPr>
            <a:lvl6pPr marL="317525" indent="0">
              <a:buNone/>
              <a:defRPr sz="125"/>
            </a:lvl6pPr>
            <a:lvl7pPr marL="381030" indent="0">
              <a:buNone/>
              <a:defRPr sz="125"/>
            </a:lvl7pPr>
            <a:lvl8pPr marL="444536" indent="0">
              <a:buNone/>
              <a:defRPr sz="125"/>
            </a:lvl8pPr>
            <a:lvl9pPr marL="508041" indent="0">
              <a:buNone/>
              <a:defRPr sz="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737484" y="290044"/>
            <a:ext cx="1542755" cy="114348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333" b="0">
                <a:solidFill>
                  <a:schemeClr val="tx1"/>
                </a:solidFill>
              </a:defRPr>
            </a:lvl1pPr>
            <a:lvl2pPr marL="63505" indent="0">
              <a:buNone/>
              <a:defRPr sz="278" b="1"/>
            </a:lvl2pPr>
            <a:lvl3pPr marL="127010" indent="0">
              <a:buNone/>
              <a:defRPr sz="250" b="1"/>
            </a:lvl3pPr>
            <a:lvl4pPr marL="190515" indent="0">
              <a:buNone/>
              <a:defRPr sz="222" b="1"/>
            </a:lvl4pPr>
            <a:lvl5pPr marL="254020" indent="0">
              <a:buNone/>
              <a:defRPr sz="222" b="1"/>
            </a:lvl5pPr>
            <a:lvl6pPr marL="317525" indent="0">
              <a:buNone/>
              <a:defRPr sz="222" b="1"/>
            </a:lvl6pPr>
            <a:lvl7pPr marL="381030" indent="0">
              <a:buNone/>
              <a:defRPr sz="222" b="1"/>
            </a:lvl7pPr>
            <a:lvl8pPr marL="444536" indent="0">
              <a:buNone/>
              <a:defRPr sz="222" b="1"/>
            </a:lvl8pPr>
            <a:lvl9pPr marL="508041" indent="0">
              <a:buNone/>
              <a:defRPr sz="22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3738913" y="404392"/>
            <a:ext cx="1542755" cy="399941"/>
          </a:xfrm>
        </p:spPr>
        <p:txBody>
          <a:bodyPr anchor="t">
            <a:normAutofit/>
          </a:bodyPr>
          <a:lstStyle>
            <a:lvl1pPr marL="0" indent="0" algn="ctr">
              <a:buNone/>
              <a:defRPr sz="194"/>
            </a:lvl1pPr>
            <a:lvl2pPr marL="63505" indent="0">
              <a:buNone/>
              <a:defRPr sz="167"/>
            </a:lvl2pPr>
            <a:lvl3pPr marL="127010" indent="0">
              <a:buNone/>
              <a:defRPr sz="139"/>
            </a:lvl3pPr>
            <a:lvl4pPr marL="190515" indent="0">
              <a:buNone/>
              <a:defRPr sz="125"/>
            </a:lvl4pPr>
            <a:lvl5pPr marL="254020" indent="0">
              <a:buNone/>
              <a:defRPr sz="125"/>
            </a:lvl5pPr>
            <a:lvl6pPr marL="317525" indent="0">
              <a:buNone/>
              <a:defRPr sz="125"/>
            </a:lvl6pPr>
            <a:lvl7pPr marL="381030" indent="0">
              <a:buNone/>
              <a:defRPr sz="125"/>
            </a:lvl7pPr>
            <a:lvl8pPr marL="444536" indent="0">
              <a:buNone/>
              <a:defRPr sz="125"/>
            </a:lvl8pPr>
            <a:lvl9pPr marL="508041" indent="0">
              <a:buNone/>
              <a:defRPr sz="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C77F-DE5B-4836-9FF6-FB1476D99217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94CB-CC2A-43D9-8634-68AD2EA4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843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428341" y="84667"/>
            <a:ext cx="4853326" cy="18410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428342" y="582764"/>
            <a:ext cx="1546385" cy="8003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78" b="0">
                <a:solidFill>
                  <a:schemeClr val="tx1"/>
                </a:solidFill>
              </a:defRPr>
            </a:lvl1pPr>
            <a:lvl2pPr marL="63505" indent="0">
              <a:buNone/>
              <a:defRPr sz="278" b="1"/>
            </a:lvl2pPr>
            <a:lvl3pPr marL="127010" indent="0">
              <a:buNone/>
              <a:defRPr sz="250" b="1"/>
            </a:lvl3pPr>
            <a:lvl4pPr marL="190515" indent="0">
              <a:buNone/>
              <a:defRPr sz="222" b="1"/>
            </a:lvl4pPr>
            <a:lvl5pPr marL="254020" indent="0">
              <a:buNone/>
              <a:defRPr sz="222" b="1"/>
            </a:lvl5pPr>
            <a:lvl6pPr marL="317525" indent="0">
              <a:buNone/>
              <a:defRPr sz="222" b="1"/>
            </a:lvl6pPr>
            <a:lvl7pPr marL="381030" indent="0">
              <a:buNone/>
              <a:defRPr sz="222" b="1"/>
            </a:lvl7pPr>
            <a:lvl8pPr marL="444536" indent="0">
              <a:buNone/>
              <a:defRPr sz="222" b="1"/>
            </a:lvl8pPr>
            <a:lvl9pPr marL="508041" indent="0">
              <a:buNone/>
              <a:defRPr sz="22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1885" y="319304"/>
            <a:ext cx="1378148" cy="211667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22"/>
            </a:lvl1pPr>
            <a:lvl2pPr marL="63505" indent="0">
              <a:buNone/>
              <a:defRPr sz="222"/>
            </a:lvl2pPr>
            <a:lvl3pPr marL="127010" indent="0">
              <a:buNone/>
              <a:defRPr sz="222"/>
            </a:lvl3pPr>
            <a:lvl4pPr marL="190515" indent="0">
              <a:buNone/>
              <a:defRPr sz="222"/>
            </a:lvl4pPr>
            <a:lvl5pPr marL="254020" indent="0">
              <a:buNone/>
              <a:defRPr sz="222"/>
            </a:lvl5pPr>
            <a:lvl6pPr marL="317525" indent="0">
              <a:buNone/>
              <a:defRPr sz="222"/>
            </a:lvl6pPr>
            <a:lvl7pPr marL="381030" indent="0">
              <a:buNone/>
              <a:defRPr sz="222"/>
            </a:lvl7pPr>
            <a:lvl8pPr marL="444536" indent="0">
              <a:buNone/>
              <a:defRPr sz="222"/>
            </a:lvl8pPr>
            <a:lvl9pPr marL="508041" indent="0">
              <a:buNone/>
              <a:defRPr sz="22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428342" y="662800"/>
            <a:ext cx="1546385" cy="141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94"/>
            </a:lvl1pPr>
            <a:lvl2pPr marL="63505" indent="0">
              <a:buNone/>
              <a:defRPr sz="167"/>
            </a:lvl2pPr>
            <a:lvl3pPr marL="127010" indent="0">
              <a:buNone/>
              <a:defRPr sz="139"/>
            </a:lvl3pPr>
            <a:lvl4pPr marL="190515" indent="0">
              <a:buNone/>
              <a:defRPr sz="125"/>
            </a:lvl4pPr>
            <a:lvl5pPr marL="254020" indent="0">
              <a:buNone/>
              <a:defRPr sz="125"/>
            </a:lvl5pPr>
            <a:lvl6pPr marL="317525" indent="0">
              <a:buNone/>
              <a:defRPr sz="125"/>
            </a:lvl6pPr>
            <a:lvl7pPr marL="381030" indent="0">
              <a:buNone/>
              <a:defRPr sz="125"/>
            </a:lvl7pPr>
            <a:lvl8pPr marL="444536" indent="0">
              <a:buNone/>
              <a:defRPr sz="125"/>
            </a:lvl8pPr>
            <a:lvl9pPr marL="508041" indent="0">
              <a:buNone/>
              <a:defRPr sz="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82516" y="582764"/>
            <a:ext cx="1546398" cy="8003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78" b="0">
                <a:solidFill>
                  <a:schemeClr val="tx1"/>
                </a:solidFill>
              </a:defRPr>
            </a:lvl1pPr>
            <a:lvl2pPr marL="63505" indent="0">
              <a:buNone/>
              <a:defRPr sz="278" b="1"/>
            </a:lvl2pPr>
            <a:lvl3pPr marL="127010" indent="0">
              <a:buNone/>
              <a:defRPr sz="250" b="1"/>
            </a:lvl3pPr>
            <a:lvl4pPr marL="190515" indent="0">
              <a:buNone/>
              <a:defRPr sz="222" b="1"/>
            </a:lvl4pPr>
            <a:lvl5pPr marL="254020" indent="0">
              <a:buNone/>
              <a:defRPr sz="222" b="1"/>
            </a:lvl5pPr>
            <a:lvl6pPr marL="317525" indent="0">
              <a:buNone/>
              <a:defRPr sz="222" b="1"/>
            </a:lvl6pPr>
            <a:lvl7pPr marL="381030" indent="0">
              <a:buNone/>
              <a:defRPr sz="222" b="1"/>
            </a:lvl7pPr>
            <a:lvl8pPr marL="444536" indent="0">
              <a:buNone/>
              <a:defRPr sz="222" b="1"/>
            </a:lvl8pPr>
            <a:lvl9pPr marL="508041" indent="0">
              <a:buNone/>
              <a:defRPr sz="22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141717" y="319304"/>
            <a:ext cx="1373684" cy="211667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22"/>
            </a:lvl1pPr>
            <a:lvl2pPr marL="63505" indent="0">
              <a:buNone/>
              <a:defRPr sz="222"/>
            </a:lvl2pPr>
            <a:lvl3pPr marL="127010" indent="0">
              <a:buNone/>
              <a:defRPr sz="222"/>
            </a:lvl3pPr>
            <a:lvl4pPr marL="190515" indent="0">
              <a:buNone/>
              <a:defRPr sz="222"/>
            </a:lvl4pPr>
            <a:lvl5pPr marL="254020" indent="0">
              <a:buNone/>
              <a:defRPr sz="222"/>
            </a:lvl5pPr>
            <a:lvl6pPr marL="317525" indent="0">
              <a:buNone/>
              <a:defRPr sz="222"/>
            </a:lvl6pPr>
            <a:lvl7pPr marL="381030" indent="0">
              <a:buNone/>
              <a:defRPr sz="222"/>
            </a:lvl7pPr>
            <a:lvl8pPr marL="444536" indent="0">
              <a:buNone/>
              <a:defRPr sz="222"/>
            </a:lvl8pPr>
            <a:lvl9pPr marL="508041" indent="0">
              <a:buNone/>
              <a:defRPr sz="22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081882" y="662800"/>
            <a:ext cx="1547033" cy="141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94"/>
            </a:lvl1pPr>
            <a:lvl2pPr marL="63505" indent="0">
              <a:buNone/>
              <a:defRPr sz="167"/>
            </a:lvl2pPr>
            <a:lvl3pPr marL="127010" indent="0">
              <a:buNone/>
              <a:defRPr sz="139"/>
            </a:lvl3pPr>
            <a:lvl4pPr marL="190515" indent="0">
              <a:buNone/>
              <a:defRPr sz="125"/>
            </a:lvl4pPr>
            <a:lvl5pPr marL="254020" indent="0">
              <a:buNone/>
              <a:defRPr sz="125"/>
            </a:lvl5pPr>
            <a:lvl6pPr marL="317525" indent="0">
              <a:buNone/>
              <a:defRPr sz="125"/>
            </a:lvl6pPr>
            <a:lvl7pPr marL="381030" indent="0">
              <a:buNone/>
              <a:defRPr sz="125"/>
            </a:lvl7pPr>
            <a:lvl8pPr marL="444536" indent="0">
              <a:buNone/>
              <a:defRPr sz="125"/>
            </a:lvl8pPr>
            <a:lvl9pPr marL="508041" indent="0">
              <a:buNone/>
              <a:defRPr sz="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737542" y="582764"/>
            <a:ext cx="1542141" cy="8003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78" b="0">
                <a:solidFill>
                  <a:schemeClr val="tx1"/>
                </a:solidFill>
              </a:defRPr>
            </a:lvl1pPr>
            <a:lvl2pPr marL="63505" indent="0">
              <a:buNone/>
              <a:defRPr sz="278" b="1"/>
            </a:lvl2pPr>
            <a:lvl3pPr marL="127010" indent="0">
              <a:buNone/>
              <a:defRPr sz="250" b="1"/>
            </a:lvl3pPr>
            <a:lvl4pPr marL="190515" indent="0">
              <a:buNone/>
              <a:defRPr sz="222" b="1"/>
            </a:lvl4pPr>
            <a:lvl5pPr marL="254020" indent="0">
              <a:buNone/>
              <a:defRPr sz="222" b="1"/>
            </a:lvl5pPr>
            <a:lvl6pPr marL="317525" indent="0">
              <a:buNone/>
              <a:defRPr sz="222" b="1"/>
            </a:lvl6pPr>
            <a:lvl7pPr marL="381030" indent="0">
              <a:buNone/>
              <a:defRPr sz="222" b="1"/>
            </a:lvl7pPr>
            <a:lvl8pPr marL="444536" indent="0">
              <a:buNone/>
              <a:defRPr sz="222" b="1"/>
            </a:lvl8pPr>
            <a:lvl9pPr marL="508041" indent="0">
              <a:buNone/>
              <a:defRPr sz="22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3821627" y="319304"/>
            <a:ext cx="1374428" cy="211667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22"/>
            </a:lvl1pPr>
            <a:lvl2pPr marL="63505" indent="0">
              <a:buNone/>
              <a:defRPr sz="222"/>
            </a:lvl2pPr>
            <a:lvl3pPr marL="127010" indent="0">
              <a:buNone/>
              <a:defRPr sz="222"/>
            </a:lvl3pPr>
            <a:lvl4pPr marL="190515" indent="0">
              <a:buNone/>
              <a:defRPr sz="222"/>
            </a:lvl4pPr>
            <a:lvl5pPr marL="254020" indent="0">
              <a:buNone/>
              <a:defRPr sz="222"/>
            </a:lvl5pPr>
            <a:lvl6pPr marL="317525" indent="0">
              <a:buNone/>
              <a:defRPr sz="222"/>
            </a:lvl6pPr>
            <a:lvl7pPr marL="381030" indent="0">
              <a:buNone/>
              <a:defRPr sz="222"/>
            </a:lvl7pPr>
            <a:lvl8pPr marL="444536" indent="0">
              <a:buNone/>
              <a:defRPr sz="222"/>
            </a:lvl8pPr>
            <a:lvl9pPr marL="508041" indent="0">
              <a:buNone/>
              <a:defRPr sz="22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3737484" y="662800"/>
            <a:ext cx="1544183" cy="141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94"/>
            </a:lvl1pPr>
            <a:lvl2pPr marL="63505" indent="0">
              <a:buNone/>
              <a:defRPr sz="167"/>
            </a:lvl2pPr>
            <a:lvl3pPr marL="127010" indent="0">
              <a:buNone/>
              <a:defRPr sz="139"/>
            </a:lvl3pPr>
            <a:lvl4pPr marL="190515" indent="0">
              <a:buNone/>
              <a:defRPr sz="125"/>
            </a:lvl4pPr>
            <a:lvl5pPr marL="254020" indent="0">
              <a:buNone/>
              <a:defRPr sz="125"/>
            </a:lvl5pPr>
            <a:lvl6pPr marL="317525" indent="0">
              <a:buNone/>
              <a:defRPr sz="125"/>
            </a:lvl6pPr>
            <a:lvl7pPr marL="381030" indent="0">
              <a:buNone/>
              <a:defRPr sz="125"/>
            </a:lvl7pPr>
            <a:lvl8pPr marL="444536" indent="0">
              <a:buNone/>
              <a:defRPr sz="125"/>
            </a:lvl8pPr>
            <a:lvl9pPr marL="508041" indent="0">
              <a:buNone/>
              <a:defRPr sz="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C77F-DE5B-4836-9FF6-FB1476D99217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94CB-CC2A-43D9-8634-68AD2EA4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575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C77F-DE5B-4836-9FF6-FB1476D99217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94CB-CC2A-43D9-8634-68AD2EA4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8645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089797" y="84667"/>
            <a:ext cx="1191870" cy="719667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8341" y="84667"/>
            <a:ext cx="3590018" cy="71966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C77F-DE5B-4836-9FF6-FB1476D99217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94CB-CC2A-43D9-8634-68AD2EA4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990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C77F-DE5B-4836-9FF6-FB1476D99217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94CB-CC2A-43D9-8634-68AD2EA4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748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208" y="91282"/>
            <a:ext cx="4562584" cy="396213"/>
          </a:xfrm>
        </p:spPr>
        <p:txBody>
          <a:bodyPr anchor="b">
            <a:normAutofit/>
          </a:bodyPr>
          <a:lstStyle>
            <a:lvl1pPr>
              <a:defRPr sz="47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208" y="500283"/>
            <a:ext cx="4562584" cy="208359"/>
          </a:xfrm>
        </p:spPr>
        <p:txBody>
          <a:bodyPr/>
          <a:lstStyle>
            <a:lvl1pPr marL="0" indent="0" algn="ctr">
              <a:buNone/>
              <a:defRPr sz="333">
                <a:solidFill>
                  <a:schemeClr val="tx1">
                    <a:tint val="75000"/>
                  </a:schemeClr>
                </a:solidFill>
              </a:defRPr>
            </a:lvl1pPr>
            <a:lvl2pPr marL="63505" indent="0">
              <a:buNone/>
              <a:defRPr sz="278">
                <a:solidFill>
                  <a:schemeClr val="tx1">
                    <a:tint val="75000"/>
                  </a:schemeClr>
                </a:solidFill>
              </a:defRPr>
            </a:lvl2pPr>
            <a:lvl3pPr marL="127010" indent="0">
              <a:buNone/>
              <a:defRPr sz="250">
                <a:solidFill>
                  <a:schemeClr val="tx1">
                    <a:tint val="75000"/>
                  </a:schemeClr>
                </a:solidFill>
              </a:defRPr>
            </a:lvl3pPr>
            <a:lvl4pPr marL="190515" indent="0">
              <a:buNone/>
              <a:defRPr sz="222">
                <a:solidFill>
                  <a:schemeClr val="tx1">
                    <a:tint val="75000"/>
                  </a:schemeClr>
                </a:solidFill>
              </a:defRPr>
            </a:lvl4pPr>
            <a:lvl5pPr marL="254020" indent="0">
              <a:buNone/>
              <a:defRPr sz="222">
                <a:solidFill>
                  <a:schemeClr val="tx1">
                    <a:tint val="75000"/>
                  </a:schemeClr>
                </a:solidFill>
              </a:defRPr>
            </a:lvl5pPr>
            <a:lvl6pPr marL="317525" indent="0">
              <a:buNone/>
              <a:defRPr sz="222">
                <a:solidFill>
                  <a:schemeClr val="tx1">
                    <a:tint val="75000"/>
                  </a:schemeClr>
                </a:solidFill>
              </a:defRPr>
            </a:lvl6pPr>
            <a:lvl7pPr marL="381030" indent="0">
              <a:buNone/>
              <a:defRPr sz="222">
                <a:solidFill>
                  <a:schemeClr val="tx1">
                    <a:tint val="75000"/>
                  </a:schemeClr>
                </a:solidFill>
              </a:defRPr>
            </a:lvl7pPr>
            <a:lvl8pPr marL="444536" indent="0">
              <a:buNone/>
              <a:defRPr sz="222">
                <a:solidFill>
                  <a:schemeClr val="tx1">
                    <a:tint val="75000"/>
                  </a:schemeClr>
                </a:solidFill>
              </a:defRPr>
            </a:lvl8pPr>
            <a:lvl9pPr marL="508041" indent="0">
              <a:buNone/>
              <a:defRPr sz="2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C77F-DE5B-4836-9FF6-FB1476D99217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94CB-CC2A-43D9-8634-68AD2EA4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684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342" y="84667"/>
            <a:ext cx="4853325" cy="18421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342" y="290044"/>
            <a:ext cx="2393439" cy="5142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93783" y="290044"/>
            <a:ext cx="2387885" cy="5142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C77F-DE5B-4836-9FF6-FB1476D99217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94CB-CC2A-43D9-8634-68AD2EA4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965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342" y="84667"/>
            <a:ext cx="4853325" cy="18410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221" y="290045"/>
            <a:ext cx="2287125" cy="11443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333" b="1"/>
            </a:lvl1pPr>
            <a:lvl2pPr marL="63505" indent="0">
              <a:buNone/>
              <a:defRPr sz="278" b="1"/>
            </a:lvl2pPr>
            <a:lvl3pPr marL="127010" indent="0">
              <a:buNone/>
              <a:defRPr sz="250" b="1"/>
            </a:lvl3pPr>
            <a:lvl4pPr marL="190515" indent="0">
              <a:buNone/>
              <a:defRPr sz="222" b="1"/>
            </a:lvl4pPr>
            <a:lvl5pPr marL="254020" indent="0">
              <a:buNone/>
              <a:defRPr sz="222" b="1"/>
            </a:lvl5pPr>
            <a:lvl6pPr marL="317525" indent="0">
              <a:buNone/>
              <a:defRPr sz="222" b="1"/>
            </a:lvl6pPr>
            <a:lvl7pPr marL="381030" indent="0">
              <a:buNone/>
              <a:defRPr sz="222" b="1"/>
            </a:lvl7pPr>
            <a:lvl8pPr marL="444536" indent="0">
              <a:buNone/>
              <a:defRPr sz="222" b="1"/>
            </a:lvl8pPr>
            <a:lvl9pPr marL="508041" indent="0">
              <a:buNone/>
              <a:defRPr sz="22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341" y="404477"/>
            <a:ext cx="2394004" cy="399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00939" y="290045"/>
            <a:ext cx="2280728" cy="11443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333" b="1"/>
            </a:lvl1pPr>
            <a:lvl2pPr marL="63505" indent="0">
              <a:buNone/>
              <a:defRPr sz="278" b="1"/>
            </a:lvl2pPr>
            <a:lvl3pPr marL="127010" indent="0">
              <a:buNone/>
              <a:defRPr sz="250" b="1"/>
            </a:lvl3pPr>
            <a:lvl4pPr marL="190515" indent="0">
              <a:buNone/>
              <a:defRPr sz="222" b="1"/>
            </a:lvl4pPr>
            <a:lvl5pPr marL="254020" indent="0">
              <a:buNone/>
              <a:defRPr sz="222" b="1"/>
            </a:lvl5pPr>
            <a:lvl6pPr marL="317525" indent="0">
              <a:buNone/>
              <a:defRPr sz="222" b="1"/>
            </a:lvl6pPr>
            <a:lvl7pPr marL="381030" indent="0">
              <a:buNone/>
              <a:defRPr sz="222" b="1"/>
            </a:lvl7pPr>
            <a:lvl8pPr marL="444536" indent="0">
              <a:buNone/>
              <a:defRPr sz="222" b="1"/>
            </a:lvl8pPr>
            <a:lvl9pPr marL="508041" indent="0">
              <a:buNone/>
              <a:defRPr sz="22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3219" y="404477"/>
            <a:ext cx="2388449" cy="399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C77F-DE5B-4836-9FF6-FB1476D99217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94CB-CC2A-43D9-8634-68AD2EA4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80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C77F-DE5B-4836-9FF6-FB1476D99217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94CB-CC2A-43D9-8634-68AD2EA4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957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C77F-DE5B-4836-9FF6-FB1476D99217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94CB-CC2A-43D9-8634-68AD2EA4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942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51" y="84667"/>
            <a:ext cx="1843236" cy="328083"/>
          </a:xfrm>
        </p:spPr>
        <p:txBody>
          <a:bodyPr anchor="b">
            <a:normAutofit/>
          </a:bodyPr>
          <a:lstStyle>
            <a:lvl1pPr>
              <a:defRPr sz="3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0343" y="84667"/>
            <a:ext cx="2901324" cy="719667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951" y="412750"/>
            <a:ext cx="1843236" cy="391583"/>
          </a:xfrm>
        </p:spPr>
        <p:txBody>
          <a:bodyPr/>
          <a:lstStyle>
            <a:lvl1pPr marL="0" indent="0" algn="ctr">
              <a:buNone/>
              <a:defRPr sz="222"/>
            </a:lvl1pPr>
            <a:lvl2pPr marL="63505" indent="0">
              <a:buNone/>
              <a:defRPr sz="194"/>
            </a:lvl2pPr>
            <a:lvl3pPr marL="127010" indent="0">
              <a:buNone/>
              <a:defRPr sz="167"/>
            </a:lvl3pPr>
            <a:lvl4pPr marL="190515" indent="0">
              <a:buNone/>
              <a:defRPr sz="139"/>
            </a:lvl4pPr>
            <a:lvl5pPr marL="254020" indent="0">
              <a:buNone/>
              <a:defRPr sz="139"/>
            </a:lvl5pPr>
            <a:lvl6pPr marL="317525" indent="0">
              <a:buNone/>
              <a:defRPr sz="139"/>
            </a:lvl6pPr>
            <a:lvl7pPr marL="381030" indent="0">
              <a:buNone/>
              <a:defRPr sz="139"/>
            </a:lvl7pPr>
            <a:lvl8pPr marL="444536" indent="0">
              <a:buNone/>
              <a:defRPr sz="139"/>
            </a:lvl8pPr>
            <a:lvl9pPr marL="508041" indent="0">
              <a:buNone/>
              <a:defRPr sz="1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C77F-DE5B-4836-9FF6-FB1476D99217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94CB-CC2A-43D9-8634-68AD2EA4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53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50" y="84667"/>
            <a:ext cx="2779581" cy="328083"/>
          </a:xfrm>
        </p:spPr>
        <p:txBody>
          <a:bodyPr anchor="b">
            <a:normAutofit/>
          </a:bodyPr>
          <a:lstStyle>
            <a:lvl1pPr>
              <a:defRPr sz="44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80377" y="105400"/>
            <a:ext cx="1525948" cy="678200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444"/>
            </a:lvl1pPr>
            <a:lvl2pPr marL="63505" indent="0">
              <a:buNone/>
              <a:defRPr sz="389"/>
            </a:lvl2pPr>
            <a:lvl3pPr marL="127010" indent="0">
              <a:buNone/>
              <a:defRPr sz="333"/>
            </a:lvl3pPr>
            <a:lvl4pPr marL="190515" indent="0">
              <a:buNone/>
              <a:defRPr sz="278"/>
            </a:lvl4pPr>
            <a:lvl5pPr marL="254020" indent="0">
              <a:buNone/>
              <a:defRPr sz="278"/>
            </a:lvl5pPr>
            <a:lvl6pPr marL="317525" indent="0">
              <a:buNone/>
              <a:defRPr sz="278"/>
            </a:lvl6pPr>
            <a:lvl7pPr marL="381030" indent="0">
              <a:buNone/>
              <a:defRPr sz="278"/>
            </a:lvl7pPr>
            <a:lvl8pPr marL="444536" indent="0">
              <a:buNone/>
              <a:defRPr sz="278"/>
            </a:lvl8pPr>
            <a:lvl9pPr marL="508041" indent="0">
              <a:buNone/>
              <a:defRPr sz="27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8341" y="412750"/>
            <a:ext cx="2782008" cy="391583"/>
          </a:xfrm>
        </p:spPr>
        <p:txBody>
          <a:bodyPr>
            <a:normAutofit/>
          </a:bodyPr>
          <a:lstStyle>
            <a:lvl1pPr marL="0" indent="0" algn="ctr">
              <a:buNone/>
              <a:defRPr sz="250"/>
            </a:lvl1pPr>
            <a:lvl2pPr marL="63505" indent="0">
              <a:buNone/>
              <a:defRPr sz="194"/>
            </a:lvl2pPr>
            <a:lvl3pPr marL="127010" indent="0">
              <a:buNone/>
              <a:defRPr sz="167"/>
            </a:lvl3pPr>
            <a:lvl4pPr marL="190515" indent="0">
              <a:buNone/>
              <a:defRPr sz="139"/>
            </a:lvl4pPr>
            <a:lvl5pPr marL="254020" indent="0">
              <a:buNone/>
              <a:defRPr sz="139"/>
            </a:lvl5pPr>
            <a:lvl6pPr marL="317525" indent="0">
              <a:buNone/>
              <a:defRPr sz="139"/>
            </a:lvl6pPr>
            <a:lvl7pPr marL="381030" indent="0">
              <a:buNone/>
              <a:defRPr sz="139"/>
            </a:lvl7pPr>
            <a:lvl8pPr marL="444536" indent="0">
              <a:buNone/>
              <a:defRPr sz="139"/>
            </a:lvl8pPr>
            <a:lvl9pPr marL="508041" indent="0">
              <a:buNone/>
              <a:defRPr sz="1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C77F-DE5B-4836-9FF6-FB1476D99217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94CB-CC2A-43D9-8634-68AD2EA4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329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8342" y="84667"/>
            <a:ext cx="4853325" cy="184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341" y="291120"/>
            <a:ext cx="4853326" cy="513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99408" y="817122"/>
            <a:ext cx="1285875" cy="50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1C77F-DE5B-4836-9FF6-FB1476D99217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8341" y="817122"/>
            <a:ext cx="3127905" cy="50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28443" y="817122"/>
            <a:ext cx="353224" cy="50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A94CB-CC2A-43D9-8634-68AD2EA4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718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127010" rtl="0" eaLnBrk="1" latinLnBrk="0" hangingPunct="1">
        <a:lnSpc>
          <a:spcPct val="90000"/>
        </a:lnSpc>
        <a:spcBef>
          <a:spcPct val="0"/>
        </a:spcBef>
        <a:buNone/>
        <a:defRPr kumimoji="1" sz="472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1753" indent="-31753" algn="l" defTabSz="127010" rtl="0" eaLnBrk="1" latinLnBrk="0" hangingPunct="1">
        <a:lnSpc>
          <a:spcPct val="120000"/>
        </a:lnSpc>
        <a:spcBef>
          <a:spcPts val="139"/>
        </a:spcBef>
        <a:buFont typeface="Arial" panose="020B0604020202020204" pitchFamily="34" charset="0"/>
        <a:buChar char="•"/>
        <a:defRPr kumimoji="1" sz="278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95258" indent="-31753" algn="l" defTabSz="127010" rtl="0" eaLnBrk="1" latinLnBrk="0" hangingPunct="1">
        <a:lnSpc>
          <a:spcPct val="120000"/>
        </a:lnSpc>
        <a:spcBef>
          <a:spcPts val="69"/>
        </a:spcBef>
        <a:buFont typeface="Arial" panose="020B0604020202020204" pitchFamily="34" charset="0"/>
        <a:buChar char="•"/>
        <a:defRPr kumimoji="1" sz="25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58763" indent="-31753" algn="l" defTabSz="127010" rtl="0" eaLnBrk="1" latinLnBrk="0" hangingPunct="1">
        <a:lnSpc>
          <a:spcPct val="120000"/>
        </a:lnSpc>
        <a:spcBef>
          <a:spcPts val="69"/>
        </a:spcBef>
        <a:buFont typeface="Arial" panose="020B0604020202020204" pitchFamily="34" charset="0"/>
        <a:buChar char="•"/>
        <a:defRPr kumimoji="1" sz="222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222268" indent="-31753" algn="l" defTabSz="127010" rtl="0" eaLnBrk="1" latinLnBrk="0" hangingPunct="1">
        <a:lnSpc>
          <a:spcPct val="120000"/>
        </a:lnSpc>
        <a:spcBef>
          <a:spcPts val="69"/>
        </a:spcBef>
        <a:buFont typeface="Arial" panose="020B0604020202020204" pitchFamily="34" charset="0"/>
        <a:buChar char="•"/>
        <a:defRPr kumimoji="1" sz="194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85773" indent="-31753" algn="l" defTabSz="127010" rtl="0" eaLnBrk="1" latinLnBrk="0" hangingPunct="1">
        <a:lnSpc>
          <a:spcPct val="120000"/>
        </a:lnSpc>
        <a:spcBef>
          <a:spcPts val="69"/>
        </a:spcBef>
        <a:buFont typeface="Arial" panose="020B0604020202020204" pitchFamily="34" charset="0"/>
        <a:buChar char="•"/>
        <a:defRPr kumimoji="1" sz="167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349278" indent="-31753" algn="l" defTabSz="127010" rtl="0" eaLnBrk="1" latinLnBrk="0" hangingPunct="1">
        <a:lnSpc>
          <a:spcPct val="120000"/>
        </a:lnSpc>
        <a:spcBef>
          <a:spcPts val="69"/>
        </a:spcBef>
        <a:buFont typeface="Arial" panose="020B0604020202020204" pitchFamily="34" charset="0"/>
        <a:buChar char="•"/>
        <a:defRPr kumimoji="1" sz="167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412783" indent="-31753" algn="l" defTabSz="127010" rtl="0" eaLnBrk="1" latinLnBrk="0" hangingPunct="1">
        <a:lnSpc>
          <a:spcPct val="120000"/>
        </a:lnSpc>
        <a:spcBef>
          <a:spcPts val="69"/>
        </a:spcBef>
        <a:buFont typeface="Arial" panose="020B0604020202020204" pitchFamily="34" charset="0"/>
        <a:buChar char="•"/>
        <a:defRPr kumimoji="1" sz="167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476288" indent="-31753" algn="l" defTabSz="127010" rtl="0" eaLnBrk="1" latinLnBrk="0" hangingPunct="1">
        <a:lnSpc>
          <a:spcPct val="120000"/>
        </a:lnSpc>
        <a:spcBef>
          <a:spcPts val="69"/>
        </a:spcBef>
        <a:buFont typeface="Arial" panose="020B0604020202020204" pitchFamily="34" charset="0"/>
        <a:buChar char="•"/>
        <a:defRPr kumimoji="1" sz="167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539793" indent="-31753" algn="l" defTabSz="127010" rtl="0" eaLnBrk="1" latinLnBrk="0" hangingPunct="1">
        <a:lnSpc>
          <a:spcPct val="120000"/>
        </a:lnSpc>
        <a:spcBef>
          <a:spcPts val="69"/>
        </a:spcBef>
        <a:buFont typeface="Arial" panose="020B0604020202020204" pitchFamily="34" charset="0"/>
        <a:buChar char="•"/>
        <a:defRPr kumimoji="1" sz="167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7010" rtl="0" eaLnBrk="1" latinLnBrk="0" hangingPunct="1">
        <a:defRPr kumimoji="1" sz="250" kern="1200">
          <a:solidFill>
            <a:schemeClr val="tx1"/>
          </a:solidFill>
          <a:latin typeface="+mn-lt"/>
          <a:ea typeface="+mn-ea"/>
          <a:cs typeface="+mn-cs"/>
        </a:defRPr>
      </a:lvl1pPr>
      <a:lvl2pPr marL="63505" algn="l" defTabSz="127010" rtl="0" eaLnBrk="1" latinLnBrk="0" hangingPunct="1">
        <a:defRPr kumimoji="1" sz="250" kern="1200">
          <a:solidFill>
            <a:schemeClr val="tx1"/>
          </a:solidFill>
          <a:latin typeface="+mn-lt"/>
          <a:ea typeface="+mn-ea"/>
          <a:cs typeface="+mn-cs"/>
        </a:defRPr>
      </a:lvl2pPr>
      <a:lvl3pPr marL="127010" algn="l" defTabSz="127010" rtl="0" eaLnBrk="1" latinLnBrk="0" hangingPunct="1">
        <a:defRPr kumimoji="1" sz="250" kern="1200">
          <a:solidFill>
            <a:schemeClr val="tx1"/>
          </a:solidFill>
          <a:latin typeface="+mn-lt"/>
          <a:ea typeface="+mn-ea"/>
          <a:cs typeface="+mn-cs"/>
        </a:defRPr>
      </a:lvl3pPr>
      <a:lvl4pPr marL="190515" algn="l" defTabSz="127010" rtl="0" eaLnBrk="1" latinLnBrk="0" hangingPunct="1">
        <a:defRPr kumimoji="1" sz="250" kern="1200">
          <a:solidFill>
            <a:schemeClr val="tx1"/>
          </a:solidFill>
          <a:latin typeface="+mn-lt"/>
          <a:ea typeface="+mn-ea"/>
          <a:cs typeface="+mn-cs"/>
        </a:defRPr>
      </a:lvl4pPr>
      <a:lvl5pPr marL="254020" algn="l" defTabSz="127010" rtl="0" eaLnBrk="1" latinLnBrk="0" hangingPunct="1">
        <a:defRPr kumimoji="1" sz="250" kern="1200">
          <a:solidFill>
            <a:schemeClr val="tx1"/>
          </a:solidFill>
          <a:latin typeface="+mn-lt"/>
          <a:ea typeface="+mn-ea"/>
          <a:cs typeface="+mn-cs"/>
        </a:defRPr>
      </a:lvl5pPr>
      <a:lvl6pPr marL="317525" algn="l" defTabSz="127010" rtl="0" eaLnBrk="1" latinLnBrk="0" hangingPunct="1">
        <a:defRPr kumimoji="1" sz="250" kern="1200">
          <a:solidFill>
            <a:schemeClr val="tx1"/>
          </a:solidFill>
          <a:latin typeface="+mn-lt"/>
          <a:ea typeface="+mn-ea"/>
          <a:cs typeface="+mn-cs"/>
        </a:defRPr>
      </a:lvl6pPr>
      <a:lvl7pPr marL="381030" algn="l" defTabSz="127010" rtl="0" eaLnBrk="1" latinLnBrk="0" hangingPunct="1">
        <a:defRPr kumimoji="1" sz="250" kern="1200">
          <a:solidFill>
            <a:schemeClr val="tx1"/>
          </a:solidFill>
          <a:latin typeface="+mn-lt"/>
          <a:ea typeface="+mn-ea"/>
          <a:cs typeface="+mn-cs"/>
        </a:defRPr>
      </a:lvl7pPr>
      <a:lvl8pPr marL="444536" algn="l" defTabSz="127010" rtl="0" eaLnBrk="1" latinLnBrk="0" hangingPunct="1">
        <a:defRPr kumimoji="1" sz="250" kern="1200">
          <a:solidFill>
            <a:schemeClr val="tx1"/>
          </a:solidFill>
          <a:latin typeface="+mn-lt"/>
          <a:ea typeface="+mn-ea"/>
          <a:cs typeface="+mn-cs"/>
        </a:defRPr>
      </a:lvl8pPr>
      <a:lvl9pPr marL="508041" algn="l" defTabSz="127010" rtl="0" eaLnBrk="1" latinLnBrk="0" hangingPunct="1">
        <a:defRPr kumimoji="1" sz="2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732E6F66-0E3C-B449-2CD0-80C9FCA8B4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6820" y="30345"/>
            <a:ext cx="4894045" cy="968003"/>
          </a:xfrm>
        </p:spPr>
        <p:txBody>
          <a:bodyPr>
            <a:normAutofit/>
          </a:bodyPr>
          <a:lstStyle/>
          <a:p>
            <a:r>
              <a:rPr lang="en-US" altLang="ja-JP" sz="4400" b="1" dirty="0" err="1">
                <a:latin typeface="Palace Script MT" panose="030303020206070C0B05" pitchFamily="66" charset="0"/>
              </a:rPr>
              <a:t>Uemura</a:t>
            </a:r>
            <a:r>
              <a:rPr lang="en-US" altLang="ja-JP" sz="4400" b="1" dirty="0">
                <a:latin typeface="Palace Script MT" panose="030303020206070C0B05" pitchFamily="66" charset="0"/>
              </a:rPr>
              <a:t> General office</a:t>
            </a:r>
            <a:endParaRPr lang="ja-JP" altLang="en-US" sz="4400" b="1" dirty="0">
              <a:latin typeface="Palace Script MT" panose="030303020206070C0B05" pitchFamily="66" charset="0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E7CA5B0-08C9-2F53-7377-CC469BF77EAC}"/>
              </a:ext>
            </a:extLst>
          </p:cNvPr>
          <p:cNvSpPr/>
          <p:nvPr/>
        </p:nvSpPr>
        <p:spPr>
          <a:xfrm rot="2700000">
            <a:off x="433820" y="120371"/>
            <a:ext cx="486000" cy="486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AB9ABFD-A1A9-0EE0-D8BA-7A0000901D9D}"/>
              </a:ext>
            </a:extLst>
          </p:cNvPr>
          <p:cNvSpPr/>
          <p:nvPr/>
        </p:nvSpPr>
        <p:spPr>
          <a:xfrm rot="2700000">
            <a:off x="433820" y="227936"/>
            <a:ext cx="486000" cy="486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A3BD862-3A67-3E58-BC01-F0DC31497A8C}"/>
              </a:ext>
            </a:extLst>
          </p:cNvPr>
          <p:cNvSpPr/>
          <p:nvPr/>
        </p:nvSpPr>
        <p:spPr>
          <a:xfrm rot="2700000">
            <a:off x="433820" y="335501"/>
            <a:ext cx="486000" cy="486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680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ダマスク</Template>
  <TotalTime>9</TotalTime>
  <Words>3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Palace Script MT</vt:lpstr>
      <vt:lpstr>Rockwell</vt:lpstr>
      <vt:lpstr>Damask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貴昭 植村</dc:creator>
  <cp:lastModifiedBy>貴昭 植村</cp:lastModifiedBy>
  <cp:revision>1</cp:revision>
  <dcterms:created xsi:type="dcterms:W3CDTF">2024-10-23T04:21:59Z</dcterms:created>
  <dcterms:modified xsi:type="dcterms:W3CDTF">2024-10-25T09:05:59Z</dcterms:modified>
</cp:coreProperties>
</file>